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2" d="100"/>
          <a:sy n="82" d="100"/>
        </p:scale>
        <p:origin x="-156" y="5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A9E5-1344-4190-B938-B21403AFBAEE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38176-6523-4106-B41D-49EB290761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A9E5-1344-4190-B938-B21403AFBAEE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38176-6523-4106-B41D-49EB290761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A9E5-1344-4190-B938-B21403AFBAEE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38176-6523-4106-B41D-49EB290761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A9E5-1344-4190-B938-B21403AFBAEE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38176-6523-4106-B41D-49EB290761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A9E5-1344-4190-B938-B21403AFBAEE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38176-6523-4106-B41D-49EB290761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A9E5-1344-4190-B938-B21403AFBAEE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38176-6523-4106-B41D-49EB290761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A9E5-1344-4190-B938-B21403AFBAEE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38176-6523-4106-B41D-49EB290761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A9E5-1344-4190-B938-B21403AFBAEE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38176-6523-4106-B41D-49EB290761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A9E5-1344-4190-B938-B21403AFBAEE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38176-6523-4106-B41D-49EB290761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A9E5-1344-4190-B938-B21403AFBAEE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38176-6523-4106-B41D-49EB290761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A9E5-1344-4190-B938-B21403AFBAEE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38176-6523-4106-B41D-49EB2907616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87CA9E5-1344-4190-B938-B21403AFBAEE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2738176-6523-4106-B41D-49EB290761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КАК МОЖНО ДОБИТЬСЯ УСПЕХА В БИЗНЕСЕ И ЛИЧНОЙ ЖИЗНИ?</a:t>
            </a:r>
            <a:endParaRPr lang="ru-RU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582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Times New Roman"/>
              </a:rPr>
              <a:t>Проанализировать роль </a:t>
            </a:r>
            <a:r>
              <a:rPr lang="ru-RU" sz="3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Times New Roman"/>
              </a:rPr>
              <a:t>маркетинга  в развитии </a:t>
            </a:r>
            <a:r>
              <a:rPr lang="ru-RU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Times New Roman"/>
              </a:rPr>
              <a:t>экономики</a:t>
            </a:r>
          </a:p>
          <a:p>
            <a:r>
              <a:rPr lang="ru-RU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Times New Roman"/>
              </a:rPr>
              <a:t>Определить значение менеджмента</a:t>
            </a:r>
          </a:p>
          <a:p>
            <a:r>
              <a:rPr lang="ru-RU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Times New Roman"/>
              </a:rPr>
              <a:t>Вывести формулу </a:t>
            </a:r>
            <a:r>
              <a:rPr lang="ru-RU" sz="3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Times New Roman"/>
              </a:rPr>
              <a:t>успешного бизнеса.</a:t>
            </a:r>
            <a:endParaRPr lang="ru-RU" sz="36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Задачи</a:t>
            </a:r>
            <a:endParaRPr lang="ru-RU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99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Задачи системы маркетинга</a:t>
            </a:r>
            <a:endParaRPr lang="ru-RU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65433" y="2708920"/>
            <a:ext cx="2376264" cy="9137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МАРКЕТИНГ</a:t>
            </a:r>
            <a:endParaRPr lang="ru-RU" sz="2800" b="1" dirty="0">
              <a:solidFill>
                <a:srgbClr val="C00000"/>
              </a:solidFill>
            </a:endParaRPr>
          </a:p>
        </p:txBody>
      </p:sp>
      <p:cxnSp>
        <p:nvCxnSpPr>
          <p:cNvPr id="9" name="Прямая со стрелкой 8"/>
          <p:cNvCxnSpPr>
            <a:stCxn id="7" idx="1"/>
          </p:cNvCxnSpPr>
          <p:nvPr/>
        </p:nvCxnSpPr>
        <p:spPr>
          <a:xfrm flipH="1">
            <a:off x="1609249" y="3165801"/>
            <a:ext cx="1656184" cy="9696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865711" y="4135418"/>
            <a:ext cx="208823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Выявление потребностей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4453565" y="3650609"/>
            <a:ext cx="0" cy="4848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265434" y="4135418"/>
            <a:ext cx="260271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Удовлетворение потребностей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5641696" y="3296155"/>
            <a:ext cx="1594599" cy="8392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253366" y="4135418"/>
            <a:ext cx="2520280" cy="1090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Возобновление потребностей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64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4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fontAlgn="base">
              <a:spcAft>
                <a:spcPct val="0"/>
              </a:spcAft>
              <a:buClr>
                <a:srgbClr val="CC66FF"/>
              </a:buClr>
              <a:buSzTx/>
              <a:buFontTx/>
              <a:buChar char="•"/>
            </a:pPr>
            <a:r>
              <a:rPr lang="ru-RU" sz="2800" b="1" i="1" kern="0" dirty="0">
                <a:solidFill>
                  <a:srgbClr val="660066"/>
                </a:solidFill>
                <a:latin typeface="Arial"/>
              </a:rPr>
              <a:t>«Производить то, что можно продать, а не пытаться продать то, что можно произвести</a:t>
            </a:r>
            <a:r>
              <a:rPr lang="ru-RU" sz="2800" b="1" i="1" kern="0" dirty="0" smtClean="0">
                <a:solidFill>
                  <a:srgbClr val="660066"/>
                </a:solidFill>
                <a:latin typeface="Arial"/>
              </a:rPr>
              <a:t>»</a:t>
            </a:r>
            <a:endParaRPr lang="ru-RU" sz="2800" b="1" i="1" kern="0" dirty="0">
              <a:solidFill>
                <a:srgbClr val="660066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63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492896"/>
            <a:ext cx="7772400" cy="1524000"/>
          </a:xfrm>
        </p:spPr>
        <p:txBody>
          <a:bodyPr>
            <a:normAutofit fontScale="90000"/>
          </a:bodyPr>
          <a:lstStyle/>
          <a:p>
            <a:pPr marL="274320" lvl="0" indent="-274320" algn="l">
              <a:spcBef>
                <a:spcPct val="20000"/>
              </a:spcBef>
            </a:pPr>
            <a:r>
              <a:rPr lang="ru-RU" sz="2800" b="1" i="1" kern="0" dirty="0">
                <a:solidFill>
                  <a:srgbClr val="660066"/>
                </a:solidFill>
                <a:latin typeface="Arial"/>
                <a:ea typeface="+mn-ea"/>
                <a:cs typeface="Sakkal Majalla" pitchFamily="2" charset="-78"/>
              </a:rPr>
              <a:t>Реклама </a:t>
            </a:r>
            <a:r>
              <a:rPr lang="ru-RU" sz="2800" b="1" i="1" u="sng" kern="0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n-ea"/>
                <a:cs typeface="Sakkal Majalla" pitchFamily="2" charset="-78"/>
              </a:rPr>
              <a:t>не должна:</a:t>
            </a:r>
            <a:br>
              <a:rPr lang="ru-RU" sz="2800" b="1" i="1" u="sng" kern="0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n-ea"/>
                <a:cs typeface="Sakkal Majalla" pitchFamily="2" charset="-78"/>
              </a:rPr>
            </a:br>
            <a:r>
              <a:rPr lang="ru-RU" sz="2800" b="1" i="1" kern="0" dirty="0" smtClean="0">
                <a:solidFill>
                  <a:srgbClr val="660066"/>
                </a:solidFill>
                <a:latin typeface="Arial"/>
                <a:ea typeface="+mn-ea"/>
                <a:cs typeface="Sakkal Majalla" pitchFamily="2" charset="-78"/>
              </a:rPr>
              <a:t>Обманывать </a:t>
            </a:r>
            <a:r>
              <a:rPr lang="ru-RU" sz="2800" b="1" i="1" kern="0" dirty="0">
                <a:solidFill>
                  <a:srgbClr val="660066"/>
                </a:solidFill>
                <a:latin typeface="Arial"/>
                <a:ea typeface="+mn-ea"/>
                <a:cs typeface="Sakkal Majalla" pitchFamily="2" charset="-78"/>
              </a:rPr>
              <a:t>покупателей, чрезмерно </a:t>
            </a:r>
            <a:r>
              <a:rPr lang="ru-RU" sz="2800" b="1" i="1" kern="0" dirty="0" smtClean="0">
                <a:solidFill>
                  <a:srgbClr val="660066"/>
                </a:solidFill>
                <a:latin typeface="Arial"/>
                <a:ea typeface="+mn-ea"/>
                <a:cs typeface="Sakkal Majalla" pitchFamily="2" charset="-78"/>
              </a:rPr>
              <a:t>Преувеличивая </a:t>
            </a:r>
            <a:r>
              <a:rPr lang="ru-RU" sz="2800" b="1" i="1" kern="0" dirty="0">
                <a:solidFill>
                  <a:srgbClr val="660066"/>
                </a:solidFill>
                <a:latin typeface="Arial"/>
                <a:ea typeface="+mn-ea"/>
                <a:cs typeface="Sakkal Majalla" pitchFamily="2" charset="-78"/>
              </a:rPr>
              <a:t>достоинства изделий, предлагаемых к продаже;</a:t>
            </a:r>
            <a:br>
              <a:rPr lang="ru-RU" sz="2800" b="1" i="1" kern="0" dirty="0">
                <a:solidFill>
                  <a:srgbClr val="660066"/>
                </a:solidFill>
                <a:latin typeface="Arial"/>
                <a:ea typeface="+mn-ea"/>
                <a:cs typeface="Sakkal Majalla" pitchFamily="2" charset="-78"/>
              </a:rPr>
            </a:br>
            <a:r>
              <a:rPr lang="ru-RU" sz="2800" b="1" i="1" kern="0" dirty="0">
                <a:solidFill>
                  <a:srgbClr val="660066"/>
                </a:solidFill>
                <a:latin typeface="Arial"/>
                <a:ea typeface="+mn-ea"/>
                <a:cs typeface="Sakkal Majalla" pitchFamily="2" charset="-78"/>
              </a:rPr>
              <a:t>Превозносить свойства своего товара, ругая при этом товары конкурентов.</a:t>
            </a:r>
            <a:br>
              <a:rPr lang="ru-RU" sz="2800" b="1" i="1" kern="0" dirty="0">
                <a:solidFill>
                  <a:srgbClr val="660066"/>
                </a:solidFill>
                <a:latin typeface="Arial"/>
                <a:ea typeface="+mn-ea"/>
                <a:cs typeface="Sakkal Majalla" pitchFamily="2" charset="-78"/>
              </a:rPr>
            </a:br>
            <a:r>
              <a:rPr lang="ru-RU" sz="2400" b="1" i="1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ru-RU" sz="2400" b="1" i="1" dirty="0">
                <a:solidFill>
                  <a:srgbClr val="073E87"/>
                </a:solidFill>
                <a:ea typeface="+mn-ea"/>
                <a:cs typeface="+mn-cs"/>
              </a:rPr>
            </a:br>
            <a:endParaRPr lang="ru-RU" b="1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4000" b="1" i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1995г. Закон РФ «О рекламе»</a:t>
            </a:r>
            <a:br>
              <a:rPr lang="ru-RU" sz="4000" b="1" i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0705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66</TotalTime>
  <Words>65</Words>
  <Application>Microsoft Office PowerPoint</Application>
  <PresentationFormat>Экран (4:3)</PresentationFormat>
  <Paragraphs>13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Волна</vt:lpstr>
      <vt:lpstr>КАК МОЖНО ДОБИТЬСЯ УСПЕХА В БИЗНЕСЕ И ЛИЧНОЙ ЖИЗНИ?</vt:lpstr>
      <vt:lpstr>Задачи</vt:lpstr>
      <vt:lpstr>Задачи системы маркетинга</vt:lpstr>
      <vt:lpstr>Слайд 4</vt:lpstr>
      <vt:lpstr>Реклама не должна: Обманывать покупателей, чрезмерно Преувеличивая достоинства изделий, предлагаемых к продаже; Превозносить свойства своего товара, ругая при этом товары конкурентов.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СЛАГАЕМЫЕ УСПЕХА В БИЗНЕСЕ</dc:title>
  <dc:creator>ар</dc:creator>
  <cp:lastModifiedBy>Артем</cp:lastModifiedBy>
  <cp:revision>10</cp:revision>
  <dcterms:created xsi:type="dcterms:W3CDTF">2012-10-25T10:25:51Z</dcterms:created>
  <dcterms:modified xsi:type="dcterms:W3CDTF">2006-12-31T19:34:17Z</dcterms:modified>
</cp:coreProperties>
</file>